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59" r:id="rId4"/>
    <p:sldId id="268" r:id="rId5"/>
    <p:sldId id="262" r:id="rId6"/>
    <p:sldId id="267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57"/>
    <a:srgbClr val="EE2E24"/>
    <a:srgbClr val="E6E6E6"/>
    <a:srgbClr val="004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8" autoAdjust="0"/>
    <p:restoredTop sz="94660"/>
  </p:normalViewPr>
  <p:slideViewPr>
    <p:cSldViewPr snapToGrid="0">
      <p:cViewPr>
        <p:scale>
          <a:sx n="50" d="100"/>
          <a:sy n="50" d="100"/>
        </p:scale>
        <p:origin x="644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4114-F55F-1CE5-005A-B6BC44286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A3FF7-8DFE-DE8E-45E7-288091587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BBD9D-B59C-6A6E-954A-0D692194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B7AB6-27ED-68FB-8AF1-D934AE7E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0D253-A715-10CB-481B-9FE9FD9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ADDEDFF-454E-76E9-075D-563010668A08}"/>
              </a:ext>
            </a:extLst>
          </p:cNvPr>
          <p:cNvSpPr txBox="1">
            <a:spLocks/>
          </p:cNvSpPr>
          <p:nvPr userDrawn="1"/>
        </p:nvSpPr>
        <p:spPr>
          <a:xfrm>
            <a:off x="1524000" y="5257800"/>
            <a:ext cx="9144000" cy="91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02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826E-943E-2DF2-9A43-68988E24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69F8-B158-A238-5D79-E6AC2A038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C1C9F-234D-5649-80F6-C965F1B02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2CE61-6B97-454C-7A9F-17B95EC2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3E8CA-35EA-247A-2643-FA9C9D03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1FA7E-D7F0-61C4-4866-D16D7808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92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B5A7-C100-A021-0341-7731D449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53F8D-2501-C6AC-5DB5-205E40BAD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1C17-372C-58F0-01D1-CCC5DCCF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DB50B-D606-D451-1D0A-28C054E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CC008-8F63-0329-F8B0-941DC72C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7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49A82-D8E0-B6D4-338F-785FE80FD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BBBAD-6F24-E2AD-2CD4-124548461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524F4-9B92-624C-D775-D9694E8A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880A-12EC-B458-2C19-E8C6B801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CFC12-E40E-54EF-8599-87752C63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698F-E21A-2B20-A09B-1D6C3EAB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825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5F0D3-8652-EB32-37E4-C629BEDF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CC832-F0B9-D1DC-A4A2-4E78E708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5CFC3-E8D3-B955-458B-A6F1E92C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F22FC1-71B2-818A-2F71-183DF44D24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5950" y="2781300"/>
            <a:ext cx="5880100" cy="9271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F0FC606-67EF-4ED5-4DCE-44003F51F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125" y="3947319"/>
            <a:ext cx="7651750" cy="9271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presenter and co-author names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7407F4-6DD4-A276-5E46-664E8E0B9A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7900" y="4925219"/>
            <a:ext cx="13081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logo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F3AE45E-46B9-6148-2D47-2376F8ABDA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4925219"/>
            <a:ext cx="13081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93899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BF61-6B4D-F3F0-B310-03B025CA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3E218-C633-E605-C203-449BF383A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C9762-1E2C-7BE2-0BE4-5ADE41B4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B9F45-3023-BE96-4F1F-E175C19B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24EFE-45B8-4ACB-6B22-0B49205D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90B9-314C-C7BE-70B1-A093FBE4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79929-01D4-5273-94DC-6460A90C7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ED869-1FBE-C208-D75C-971458D7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7003-2ABC-FB6B-1766-2B9C46E8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C9079-EEF4-5993-C0D9-61035510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9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8013-E9CB-C063-75C6-55046438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46B7-1F63-D6FD-96B1-48614ADBE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D9EE-FEA5-54D3-DEDB-A034B3F66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3206-ED27-1061-250E-7EF50AD7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C4B95-3106-D01D-C0A1-BBB2F936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454B-A9B1-7315-641C-4EA694C6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93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862A-BE1D-F288-3CA0-E524E7A6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18225-D142-D3FA-19FF-EE2759DC7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A672-CF1D-77D3-63F3-E654FE40C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B5218-92FA-B193-0721-F96A8C4DE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72E63-026F-7F48-8A6F-2847CDFD4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CDEDA-9FB5-1C51-056C-044A7EF2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13A9-587D-DC03-1AFF-6A403355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D66BE-608D-5785-A431-2B2B82B6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83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EC73-5725-C0F5-8656-DF9BE2B6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F9342-F116-5521-E287-A776470F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6FC24-345B-0D8F-70D8-D6E4ABD4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C52A9-A6FA-C842-1F29-128D9C5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FC6E9-84F6-7C77-8122-94813A7F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34C79-E793-44E4-854E-C3A2E994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0BA37-2AB4-8018-9726-8D1AC81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8D79-A4EB-31FB-DB9F-A2928ACB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9FFE7-2A57-B697-F998-E9789D89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7B81B-49BD-BFFA-6310-6B0750649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11D1-4476-6FA7-30BB-15916092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B5414-7CF5-D080-DA8B-C7716C31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75744-C695-A89F-BDAF-21FF42ED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FE88D-56BC-5FCE-3CE8-A24F58C1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C274B-0E8D-0B53-54B3-7C8720A7D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967E-4C0F-BBC0-7097-9A60522AA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2B7A-B121-4ECF-8004-85651A778C3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45FD1-244D-9E11-1F9D-F64FEE753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C7AE4-D743-F9C2-FF31-5C7BE3751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8E873-385A-4E6E-876D-5F53A0284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9390-3EB6-F202-B00C-EFCD5C83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39"/>
            <a:ext cx="10515600" cy="2330950"/>
          </a:xfrm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C0BCF-80EB-6792-4536-370CD9EB12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5950" y="2603500"/>
            <a:ext cx="5880100" cy="927100"/>
          </a:xfrm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2762BF-ABD9-7C8C-16E8-FE18C8D5C8D4}"/>
              </a:ext>
            </a:extLst>
          </p:cNvPr>
          <p:cNvSpPr/>
          <p:nvPr/>
        </p:nvSpPr>
        <p:spPr>
          <a:xfrm>
            <a:off x="0" y="6178887"/>
            <a:ext cx="12192000" cy="67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7C9C0-5512-E1D5-A52B-96AD45BFF9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70125" y="3693319"/>
            <a:ext cx="7651750" cy="927100"/>
          </a:xfrm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60B5C8-7CAD-8842-AC2A-6B344B0B9D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900" y="4734719"/>
            <a:ext cx="1308100" cy="1143000"/>
          </a:xfrm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1E6AC6-D80E-0BF9-04FC-FCF89F7E9B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4734719"/>
            <a:ext cx="1308100" cy="1143000"/>
          </a:xfrm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EDEBBD-3D3D-44C9-E65E-BE63A64D6AAF}"/>
              </a:ext>
            </a:extLst>
          </p:cNvPr>
          <p:cNvGrpSpPr>
            <a:grpSpLocks noChangeAspect="1"/>
          </p:cNvGrpSpPr>
          <p:nvPr/>
        </p:nvGrpSpPr>
        <p:grpSpPr>
          <a:xfrm>
            <a:off x="8689312" y="6303199"/>
            <a:ext cx="3352001" cy="430488"/>
            <a:chOff x="418615" y="374649"/>
            <a:chExt cx="5287919" cy="6791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BEF042-20B9-DCD9-078F-35868F75A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9562"/>
            <a:stretch/>
          </p:blipFill>
          <p:spPr>
            <a:xfrm>
              <a:off x="418615" y="386819"/>
              <a:ext cx="3167865" cy="6509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2D35A7-ED2B-FDF3-F560-8788F2369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5994" y="391595"/>
              <a:ext cx="2060540" cy="6461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A615F5-07C0-67A8-08C5-7ABA68A94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5258" y="374649"/>
              <a:ext cx="676728" cy="67911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32E66E3-5B92-4A56-84A2-F8B03D546F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222" r="38168"/>
          <a:stretch/>
        </p:blipFill>
        <p:spPr>
          <a:xfrm>
            <a:off x="17942" y="5767149"/>
            <a:ext cx="4316763" cy="10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7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EE59C3F-0547-DC8F-B647-A1B00B2C3B5A}"/>
              </a:ext>
            </a:extLst>
          </p:cNvPr>
          <p:cNvSpPr/>
          <p:nvPr/>
        </p:nvSpPr>
        <p:spPr>
          <a:xfrm>
            <a:off x="0" y="6178887"/>
            <a:ext cx="12192000" cy="67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4798232-060F-1261-177A-F899F5253825}"/>
              </a:ext>
            </a:extLst>
          </p:cNvPr>
          <p:cNvSpPr txBox="1">
            <a:spLocks/>
          </p:cNvSpPr>
          <p:nvPr/>
        </p:nvSpPr>
        <p:spPr>
          <a:xfrm>
            <a:off x="609600" y="199036"/>
            <a:ext cx="10972800" cy="197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 b="1">
                <a:solidFill>
                  <a:schemeClr val="bg1"/>
                </a:solidFill>
              </a:rPr>
              <a:t>Presentation Best Practices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2954A-D54C-6509-CE4B-65F726D365A8}"/>
              </a:ext>
            </a:extLst>
          </p:cNvPr>
          <p:cNvSpPr txBox="1"/>
          <p:nvPr/>
        </p:nvSpPr>
        <p:spPr>
          <a:xfrm>
            <a:off x="671192" y="1953087"/>
            <a:ext cx="10983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slide titles to one line of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than 30-40 words per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than 6 lines of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superscript in-text citations, where applicable (Vancouver style) - linked to last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images and graphs where appropriate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202FF0-ED84-8971-9CC1-6E125955B916}"/>
              </a:ext>
            </a:extLst>
          </p:cNvPr>
          <p:cNvGrpSpPr>
            <a:grpSpLocks noChangeAspect="1"/>
          </p:cNvGrpSpPr>
          <p:nvPr/>
        </p:nvGrpSpPr>
        <p:grpSpPr>
          <a:xfrm>
            <a:off x="9449284" y="6400799"/>
            <a:ext cx="2592029" cy="332887"/>
            <a:chOff x="418615" y="374649"/>
            <a:chExt cx="5287919" cy="67911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D8013F9-C0DE-F29A-6851-EFBC3AF92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9562"/>
            <a:stretch/>
          </p:blipFill>
          <p:spPr>
            <a:xfrm>
              <a:off x="418615" y="386819"/>
              <a:ext cx="3167865" cy="65097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93502B-2E68-7A49-B9BF-2E1DB2C01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5994" y="391595"/>
              <a:ext cx="2060540" cy="6461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A06FF4B-20A2-3579-7040-1F9C07CB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5258" y="374649"/>
              <a:ext cx="676728" cy="679113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EC5A759-6A15-2CA5-96DF-A3ACB45120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222" r="38168"/>
          <a:stretch/>
        </p:blipFill>
        <p:spPr>
          <a:xfrm>
            <a:off x="17942" y="5767149"/>
            <a:ext cx="4316763" cy="10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9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D499-2A58-9D79-6CE9-3C566EC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39"/>
            <a:ext cx="10515600" cy="2330950"/>
          </a:xfrm>
        </p:spPr>
        <p:txBody>
          <a:bodyPr anchor="b">
            <a:normAutofit/>
          </a:bodyPr>
          <a:lstStyle/>
          <a:p>
            <a:endParaRPr lang="en-GB" sz="6000" dirty="0">
              <a:solidFill>
                <a:srgbClr val="002557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3ECF3-12FC-F80A-D685-C20707C5C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5950" y="2603500"/>
            <a:ext cx="5880100" cy="927100"/>
          </a:xfrm>
        </p:spPr>
        <p:txBody>
          <a:bodyPr/>
          <a:lstStyle/>
          <a:p>
            <a:endParaRPr lang="en-GB" dirty="0">
              <a:solidFill>
                <a:srgbClr val="002557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1AFD1-968D-3814-76DA-9B91509E83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70125" y="3655219"/>
            <a:ext cx="7651750" cy="927100"/>
          </a:xfrm>
        </p:spPr>
        <p:txBody>
          <a:bodyPr/>
          <a:lstStyle/>
          <a:p>
            <a:endParaRPr lang="en-GB" dirty="0">
              <a:solidFill>
                <a:srgbClr val="002557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8B7FF3-C3DD-E652-301E-88A2DBB72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900" y="4620419"/>
            <a:ext cx="13081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8F85F8-9645-9420-8B8C-8B8EB5A9D3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4620419"/>
            <a:ext cx="1308100" cy="1143000"/>
          </a:xfrm>
        </p:spPr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C796C-E6B2-849A-47E7-F37CCB246E35}"/>
              </a:ext>
            </a:extLst>
          </p:cNvPr>
          <p:cNvGrpSpPr>
            <a:grpSpLocks noChangeAspect="1"/>
          </p:cNvGrpSpPr>
          <p:nvPr/>
        </p:nvGrpSpPr>
        <p:grpSpPr>
          <a:xfrm>
            <a:off x="9449284" y="6400799"/>
            <a:ext cx="2592029" cy="332887"/>
            <a:chOff x="418615" y="374649"/>
            <a:chExt cx="5287919" cy="6791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01F2AA-3416-F4A4-93AA-7318F24D3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9562"/>
            <a:stretch/>
          </p:blipFill>
          <p:spPr>
            <a:xfrm>
              <a:off x="418615" y="386819"/>
              <a:ext cx="3167865" cy="6509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925928-C6BC-6DE4-CC7A-4ACA9A58F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5994" y="391595"/>
              <a:ext cx="2060540" cy="6461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74A5F3-A0E8-96A3-6051-252F4D4DB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5258" y="374649"/>
              <a:ext cx="676728" cy="67911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2FE44-85CE-0FE9-5D08-021F0384B6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222" r="38168"/>
          <a:stretch/>
        </p:blipFill>
        <p:spPr>
          <a:xfrm>
            <a:off x="17942" y="5767149"/>
            <a:ext cx="4316763" cy="10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4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D4B70-8807-5A70-B113-73CFA917E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3AB4F38D-C230-834B-407D-7C412CD960E7}"/>
              </a:ext>
            </a:extLst>
          </p:cNvPr>
          <p:cNvSpPr txBox="1">
            <a:spLocks/>
          </p:cNvSpPr>
          <p:nvPr/>
        </p:nvSpPr>
        <p:spPr>
          <a:xfrm>
            <a:off x="609600" y="199036"/>
            <a:ext cx="10972800" cy="197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 b="1"/>
              <a:t>Presentation Best Practices</a:t>
            </a:r>
            <a:endParaRPr lang="en-US" sz="5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1CC51-B26A-38C8-C18D-8B453D581861}"/>
              </a:ext>
            </a:extLst>
          </p:cNvPr>
          <p:cNvSpPr txBox="1"/>
          <p:nvPr/>
        </p:nvSpPr>
        <p:spPr>
          <a:xfrm>
            <a:off x="671192" y="1953087"/>
            <a:ext cx="109835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Limit slide titles to one line of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more than 30-40 words per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more than 6 lines of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Include superscript in-text citations, where applicable (Vancouver style) - linked to last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 images and graphs where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4726C7-14E2-1872-97D9-76A0BDCD0931}"/>
              </a:ext>
            </a:extLst>
          </p:cNvPr>
          <p:cNvGrpSpPr>
            <a:grpSpLocks noChangeAspect="1"/>
          </p:cNvGrpSpPr>
          <p:nvPr/>
        </p:nvGrpSpPr>
        <p:grpSpPr>
          <a:xfrm>
            <a:off x="9449284" y="6400799"/>
            <a:ext cx="2592029" cy="332887"/>
            <a:chOff x="418615" y="374649"/>
            <a:chExt cx="5287919" cy="67911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B2C0030-27A3-60EB-F52A-6163E720C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9562"/>
            <a:stretch/>
          </p:blipFill>
          <p:spPr>
            <a:xfrm>
              <a:off x="418615" y="386819"/>
              <a:ext cx="3167865" cy="65097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7E5FEF-BEDB-7F19-6458-CFACAFD3C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5994" y="391595"/>
              <a:ext cx="2060540" cy="6461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4AE8280-7232-438A-E1CD-1DDE23046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5258" y="374649"/>
              <a:ext cx="676728" cy="679113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C6E97EC-C38F-7513-1EFF-EA0891F3F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222" r="38168"/>
          <a:stretch/>
        </p:blipFill>
        <p:spPr>
          <a:xfrm>
            <a:off x="17942" y="5767149"/>
            <a:ext cx="4316763" cy="10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0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73DD-3C5C-1BFA-DB27-A6E7FC23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2236788"/>
          </a:xfrm>
        </p:spPr>
        <p:txBody>
          <a:bodyPr anchor="b">
            <a:normAutofit/>
          </a:bodyPr>
          <a:lstStyle/>
          <a:p>
            <a:endParaRPr lang="en-GB" sz="6000" dirty="0">
              <a:solidFill>
                <a:srgbClr val="002557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C0CDA-0E8A-1AC5-EB15-09071996B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5950" y="2451100"/>
            <a:ext cx="5880100" cy="927100"/>
          </a:xfrm>
        </p:spPr>
        <p:txBody>
          <a:bodyPr/>
          <a:lstStyle/>
          <a:p>
            <a:endParaRPr lang="en-GB" dirty="0">
              <a:solidFill>
                <a:srgbClr val="002557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1AD65-D0BA-334C-597E-5FF209CB4A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70125" y="3477419"/>
            <a:ext cx="7651750" cy="927100"/>
          </a:xfrm>
        </p:spPr>
        <p:txBody>
          <a:bodyPr/>
          <a:lstStyle/>
          <a:p>
            <a:endParaRPr lang="en-GB">
              <a:solidFill>
                <a:srgbClr val="002557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AC6DA3-B0BC-7A4E-B87C-9E962D9DD7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900" y="4455319"/>
            <a:ext cx="1308100" cy="1143000"/>
          </a:xfrm>
        </p:spPr>
        <p:txBody>
          <a:bodyPr/>
          <a:lstStyle/>
          <a:p>
            <a:endParaRPr lang="en-GB">
              <a:solidFill>
                <a:srgbClr val="002557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D9458E-D344-F675-8444-DA27F9CEDC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4455319"/>
            <a:ext cx="1308100" cy="1143000"/>
          </a:xfrm>
        </p:spPr>
        <p:txBody>
          <a:bodyPr/>
          <a:lstStyle/>
          <a:p>
            <a:endParaRPr lang="en-GB">
              <a:solidFill>
                <a:srgbClr val="00255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9C3E4-2601-10CC-304D-70B5575D218B}"/>
              </a:ext>
            </a:extLst>
          </p:cNvPr>
          <p:cNvSpPr/>
          <p:nvPr/>
        </p:nvSpPr>
        <p:spPr>
          <a:xfrm>
            <a:off x="0" y="6178887"/>
            <a:ext cx="12192000" cy="679113"/>
          </a:xfrm>
          <a:prstGeom prst="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B9FF1-7409-E062-7A6D-A53A29C6A18E}"/>
              </a:ext>
            </a:extLst>
          </p:cNvPr>
          <p:cNvGrpSpPr>
            <a:grpSpLocks noChangeAspect="1"/>
          </p:cNvGrpSpPr>
          <p:nvPr/>
        </p:nvGrpSpPr>
        <p:grpSpPr>
          <a:xfrm>
            <a:off x="164833" y="6365215"/>
            <a:ext cx="2489467" cy="325606"/>
            <a:chOff x="514288" y="1775352"/>
            <a:chExt cx="5192246" cy="6791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982AC1-D58D-C534-D238-92CB58193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3141"/>
            <a:stretch/>
          </p:blipFill>
          <p:spPr>
            <a:xfrm>
              <a:off x="514288" y="1775352"/>
              <a:ext cx="2976518" cy="6461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80EF13-2714-4136-CE78-7CE9D1462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022"/>
            <a:stretch/>
          </p:blipFill>
          <p:spPr>
            <a:xfrm>
              <a:off x="3645994" y="1775352"/>
              <a:ext cx="2060540" cy="6461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B5B6AB-C49A-22B1-4F69-7A76EC20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05258" y="1775352"/>
              <a:ext cx="676728" cy="67911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C793737-E97F-2E51-DD85-F2269626C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477" y="6327114"/>
            <a:ext cx="2114081" cy="39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5415E-98EF-15A0-4B02-E74281D15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77B903-CC81-44BB-F7FD-8350C8A3D48F}"/>
              </a:ext>
            </a:extLst>
          </p:cNvPr>
          <p:cNvSpPr/>
          <p:nvPr/>
        </p:nvSpPr>
        <p:spPr>
          <a:xfrm>
            <a:off x="0" y="6178887"/>
            <a:ext cx="12192000" cy="679113"/>
          </a:xfrm>
          <a:prstGeom prst="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BEB038-C3B4-21D4-CBC6-424FD118DCB7}"/>
              </a:ext>
            </a:extLst>
          </p:cNvPr>
          <p:cNvGrpSpPr>
            <a:grpSpLocks noChangeAspect="1"/>
          </p:cNvGrpSpPr>
          <p:nvPr/>
        </p:nvGrpSpPr>
        <p:grpSpPr>
          <a:xfrm>
            <a:off x="164833" y="6365215"/>
            <a:ext cx="2489467" cy="325606"/>
            <a:chOff x="514288" y="1775352"/>
            <a:chExt cx="5192246" cy="6791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D17FC7-A78B-6ACB-F9E6-CE5AB0240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3141"/>
            <a:stretch/>
          </p:blipFill>
          <p:spPr>
            <a:xfrm>
              <a:off x="514288" y="1775352"/>
              <a:ext cx="2976518" cy="6461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9823A2-F9EA-3259-D18B-464F13315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022"/>
            <a:stretch/>
          </p:blipFill>
          <p:spPr>
            <a:xfrm>
              <a:off x="3645994" y="1775352"/>
              <a:ext cx="2060540" cy="6461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0E955F-9E81-E5A8-AAC2-6FA1E497E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05258" y="1775352"/>
              <a:ext cx="676728" cy="67911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58D81F7-C796-B0EC-2F3B-5572C98EB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477" y="6327114"/>
            <a:ext cx="2114081" cy="394451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F894EADF-25C5-EDDD-EAC4-8026F190378E}"/>
              </a:ext>
            </a:extLst>
          </p:cNvPr>
          <p:cNvSpPr txBox="1">
            <a:spLocks/>
          </p:cNvSpPr>
          <p:nvPr/>
        </p:nvSpPr>
        <p:spPr>
          <a:xfrm>
            <a:off x="609600" y="199036"/>
            <a:ext cx="10972800" cy="197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 b="1"/>
              <a:t>Presentation Best Practices</a:t>
            </a:r>
            <a:endParaRPr lang="en-US" sz="5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56D23A-BD93-C431-954E-3227B25C95DD}"/>
              </a:ext>
            </a:extLst>
          </p:cNvPr>
          <p:cNvSpPr txBox="1"/>
          <p:nvPr/>
        </p:nvSpPr>
        <p:spPr>
          <a:xfrm>
            <a:off x="671192" y="1953087"/>
            <a:ext cx="109835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Limit slide titles to one line of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more than 30-40 words per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more than 6 lines of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Include superscript in-text citations, where applicable (Vancouver style) - linked to last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 images and graphs where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1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B0337-8058-1977-DEBF-4A82CE08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30BB-C6FE-AAEC-1A21-B4A99BBB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2236788"/>
          </a:xfrm>
        </p:spPr>
        <p:txBody>
          <a:bodyPr anchor="b">
            <a:normAutofit/>
          </a:bodyPr>
          <a:lstStyle/>
          <a:p>
            <a:endParaRPr lang="en-GB" sz="6000" dirty="0">
              <a:solidFill>
                <a:srgbClr val="002557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2570D-5240-4D5A-5BA2-170C5C66E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5950" y="2451100"/>
            <a:ext cx="5880100" cy="927100"/>
          </a:xfrm>
        </p:spPr>
        <p:txBody>
          <a:bodyPr/>
          <a:lstStyle/>
          <a:p>
            <a:endParaRPr lang="en-GB" dirty="0">
              <a:solidFill>
                <a:srgbClr val="002557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0340C-E5FA-62B5-7811-2E02B39052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70125" y="3477419"/>
            <a:ext cx="7651750" cy="927100"/>
          </a:xfrm>
        </p:spPr>
        <p:txBody>
          <a:bodyPr/>
          <a:lstStyle/>
          <a:p>
            <a:endParaRPr lang="en-GB">
              <a:solidFill>
                <a:srgbClr val="002557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BDE649-FE60-E8C1-B987-2AAB716EE2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900" y="4455319"/>
            <a:ext cx="1308100" cy="1143000"/>
          </a:xfrm>
        </p:spPr>
        <p:txBody>
          <a:bodyPr/>
          <a:lstStyle/>
          <a:p>
            <a:endParaRPr lang="en-GB">
              <a:solidFill>
                <a:srgbClr val="002557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3F6FC5-8686-27C8-261E-EFD6750F76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4455319"/>
            <a:ext cx="1308100" cy="1143000"/>
          </a:xfrm>
        </p:spPr>
        <p:txBody>
          <a:bodyPr/>
          <a:lstStyle/>
          <a:p>
            <a:endParaRPr lang="en-GB">
              <a:solidFill>
                <a:srgbClr val="00255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4216CF-AF88-C0E8-C685-97BD0F8E2E5B}"/>
              </a:ext>
            </a:extLst>
          </p:cNvPr>
          <p:cNvSpPr/>
          <p:nvPr/>
        </p:nvSpPr>
        <p:spPr>
          <a:xfrm>
            <a:off x="0" y="6178887"/>
            <a:ext cx="12192000" cy="679113"/>
          </a:xfrm>
          <a:prstGeom prst="rect">
            <a:avLst/>
          </a:prstGeom>
          <a:solidFill>
            <a:srgbClr val="EE2E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A9466-7109-C273-A5D9-9FA5A334750B}"/>
              </a:ext>
            </a:extLst>
          </p:cNvPr>
          <p:cNvGrpSpPr>
            <a:grpSpLocks noChangeAspect="1"/>
          </p:cNvGrpSpPr>
          <p:nvPr/>
        </p:nvGrpSpPr>
        <p:grpSpPr>
          <a:xfrm>
            <a:off x="164833" y="6365215"/>
            <a:ext cx="2489467" cy="325606"/>
            <a:chOff x="514288" y="1775352"/>
            <a:chExt cx="5192246" cy="6791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699192-183A-9651-CCE1-56BC5AF23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3141"/>
            <a:stretch/>
          </p:blipFill>
          <p:spPr>
            <a:xfrm>
              <a:off x="514288" y="1775352"/>
              <a:ext cx="2976518" cy="64619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1906BF-BADC-D209-2196-E018A2830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022"/>
            <a:stretch/>
          </p:blipFill>
          <p:spPr>
            <a:xfrm>
              <a:off x="3645994" y="1775352"/>
              <a:ext cx="2060540" cy="64619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C3B266-D931-DB8B-0507-80D8598BC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05258" y="1775352"/>
              <a:ext cx="676728" cy="67911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EC5262B-9140-2C0F-29F7-2885886F0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425" y="6329282"/>
            <a:ext cx="2013148" cy="3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7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DAABA-744F-DB06-4D41-C1A7ED3A7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CA7E34-1ABC-EAFF-4AEF-86CCDC49AF46}"/>
              </a:ext>
            </a:extLst>
          </p:cNvPr>
          <p:cNvSpPr/>
          <p:nvPr/>
        </p:nvSpPr>
        <p:spPr>
          <a:xfrm>
            <a:off x="0" y="6178887"/>
            <a:ext cx="12192000" cy="679113"/>
          </a:xfrm>
          <a:prstGeom prst="rect">
            <a:avLst/>
          </a:prstGeom>
          <a:solidFill>
            <a:srgbClr val="EE2E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B418FF-A468-1646-C73B-1BC1845E66AB}"/>
              </a:ext>
            </a:extLst>
          </p:cNvPr>
          <p:cNvGrpSpPr>
            <a:grpSpLocks noChangeAspect="1"/>
          </p:cNvGrpSpPr>
          <p:nvPr/>
        </p:nvGrpSpPr>
        <p:grpSpPr>
          <a:xfrm>
            <a:off x="164833" y="6365215"/>
            <a:ext cx="2489467" cy="325606"/>
            <a:chOff x="514288" y="1775352"/>
            <a:chExt cx="5192246" cy="6791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DB33EC-16AF-1A40-DE6B-AF31E801B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3141"/>
            <a:stretch/>
          </p:blipFill>
          <p:spPr>
            <a:xfrm>
              <a:off x="514288" y="1775352"/>
              <a:ext cx="2976518" cy="6461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C71804-1A78-EB09-CAE7-F1A2E5227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022"/>
            <a:stretch/>
          </p:blipFill>
          <p:spPr>
            <a:xfrm>
              <a:off x="3645994" y="1775352"/>
              <a:ext cx="2060540" cy="6461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91436E-DAAB-A49C-F5A9-84FE459E7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05258" y="1775352"/>
              <a:ext cx="676728" cy="679113"/>
            </a:xfrm>
            <a:prstGeom prst="rect">
              <a:avLst/>
            </a:prstGeom>
          </p:spPr>
        </p:pic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id="{0D6141F4-C558-65DB-7D6E-E985F9DCC319}"/>
              </a:ext>
            </a:extLst>
          </p:cNvPr>
          <p:cNvSpPr txBox="1">
            <a:spLocks/>
          </p:cNvSpPr>
          <p:nvPr/>
        </p:nvSpPr>
        <p:spPr>
          <a:xfrm>
            <a:off x="609600" y="199036"/>
            <a:ext cx="10972800" cy="197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 b="1"/>
              <a:t>Presentation Best Practices</a:t>
            </a:r>
            <a:endParaRPr lang="en-US" sz="5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47106-F3C9-FBDD-F0CB-DB3A877F044C}"/>
              </a:ext>
            </a:extLst>
          </p:cNvPr>
          <p:cNvSpPr txBox="1"/>
          <p:nvPr/>
        </p:nvSpPr>
        <p:spPr>
          <a:xfrm>
            <a:off x="671192" y="1953087"/>
            <a:ext cx="10983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Limit slide titles to one line of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more than 30-40 words per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more than 6 lines of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Include superscript in-text citations, where applicable (Vancouver style) - linked to last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 images and graphs where appropriate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C554D6-F10F-0EAF-0CC5-C5376540E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425" y="6329282"/>
            <a:ext cx="2013148" cy="3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0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188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Mazingi</dc:creator>
  <cp:lastModifiedBy>Dennis Mazingi</cp:lastModifiedBy>
  <cp:revision>6</cp:revision>
  <dcterms:created xsi:type="dcterms:W3CDTF">2024-03-31T13:09:01Z</dcterms:created>
  <dcterms:modified xsi:type="dcterms:W3CDTF">2024-03-31T17:45:40Z</dcterms:modified>
</cp:coreProperties>
</file>