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8" r:id="rId2"/>
  </p:sldMasterIdLst>
  <p:sldIdLst>
    <p:sldId id="266" r:id="rId3"/>
  </p:sldIdLst>
  <p:sldSz cx="21388388" cy="3027521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5008F5E2-216E-0B44-996A-18687392A368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557C"/>
    <a:srgbClr val="2D456A"/>
    <a:srgbClr val="164F9B"/>
    <a:srgbClr val="EAEEF6"/>
    <a:srgbClr val="ED7D31"/>
    <a:srgbClr val="F4CAA1"/>
    <a:srgbClr val="D0D3D6"/>
    <a:srgbClr val="62799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36" autoAdjust="0"/>
    <p:restoredTop sz="94690"/>
  </p:normalViewPr>
  <p:slideViewPr>
    <p:cSldViewPr snapToObjects="1">
      <p:cViewPr varScale="1">
        <p:scale>
          <a:sx n="17" d="100"/>
          <a:sy n="17" d="100"/>
        </p:scale>
        <p:origin x="24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8A01F-B9AD-F39A-E660-E911DC81F7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3691" y="4954862"/>
            <a:ext cx="16041011" cy="10541157"/>
          </a:xfrm>
        </p:spPr>
        <p:txBody>
          <a:bodyPr anchor="b"/>
          <a:lstStyle>
            <a:lvl1pPr algn="ctr">
              <a:defRPr sz="4239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EDBE91-BD44-B6E5-773D-E7EC33BCD4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3691" y="15900499"/>
            <a:ext cx="16041011" cy="7309825"/>
          </a:xfrm>
        </p:spPr>
        <p:txBody>
          <a:bodyPr/>
          <a:lstStyle>
            <a:lvl1pPr marL="0" indent="0" algn="ctr">
              <a:buNone/>
              <a:defRPr sz="1696"/>
            </a:lvl1pPr>
            <a:lvl2pPr marL="323034" indent="0" algn="ctr">
              <a:buNone/>
              <a:defRPr sz="1413"/>
            </a:lvl2pPr>
            <a:lvl3pPr marL="646068" indent="0" algn="ctr">
              <a:buNone/>
              <a:defRPr sz="1272"/>
            </a:lvl3pPr>
            <a:lvl4pPr marL="969101" indent="0" algn="ctr">
              <a:buNone/>
              <a:defRPr sz="1130"/>
            </a:lvl4pPr>
            <a:lvl5pPr marL="1292134" indent="0" algn="ctr">
              <a:buNone/>
              <a:defRPr sz="1130"/>
            </a:lvl5pPr>
            <a:lvl6pPr marL="1615168" indent="0" algn="ctr">
              <a:buNone/>
              <a:defRPr sz="1130"/>
            </a:lvl6pPr>
            <a:lvl7pPr marL="1938202" indent="0" algn="ctr">
              <a:buNone/>
              <a:defRPr sz="1130"/>
            </a:lvl7pPr>
            <a:lvl8pPr marL="2261236" indent="0" algn="ctr">
              <a:buNone/>
              <a:defRPr sz="1130"/>
            </a:lvl8pPr>
            <a:lvl9pPr marL="2584268" indent="0" algn="ctr">
              <a:buNone/>
              <a:defRPr sz="113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B4210-F0EC-44F2-930E-28C0E1289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07AB-CB54-457D-A008-EEE1246B4A5A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B1471-B82B-2EF1-E19D-2628A6F4E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17CE9-EDFC-B7FF-FBCE-699C9CEF2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BEF0-A697-49F9-A23E-01446F5CB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095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80D03-1460-4724-6E7C-AFCA6A14B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29D5D0-6835-33F2-70E6-81A12C4A8F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9FC1D-A8C3-A620-194C-331E9A654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07AB-CB54-457D-A008-EEE1246B4A5A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D4199-C810-467F-A00F-89F7ABEBF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88648C-7F55-EDCB-453A-229CCF81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BEF0-A697-49F9-A23E-01446F5CB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985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7F1140-0EC4-8A50-96D5-DC890B8BAF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5306419" y="1611176"/>
            <a:ext cx="4611664" cy="256574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754A5E-B484-1CE0-3ECA-452FE3FD8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70307" y="1611176"/>
            <a:ext cx="13728449" cy="256574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81421-E483-1431-215E-2C5DC29D6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07AB-CB54-457D-A008-EEE1246B4A5A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01373-D6FF-608A-40E7-812703260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8FF91-BB04-E40A-F512-B48B0DFD1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BEF0-A697-49F9-A23E-01446F5CB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313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129" y="4954766"/>
            <a:ext cx="18180130" cy="10540259"/>
          </a:xfrm>
        </p:spPr>
        <p:txBody>
          <a:bodyPr anchor="b"/>
          <a:lstStyle>
            <a:lvl1pPr algn="ctr">
              <a:defRPr sz="1403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3549" y="15901498"/>
            <a:ext cx="16041291" cy="7309499"/>
          </a:xfrm>
        </p:spPr>
        <p:txBody>
          <a:bodyPr/>
          <a:lstStyle>
            <a:lvl1pPr marL="0" indent="0" algn="ctr">
              <a:buNone/>
              <a:defRPr sz="5614"/>
            </a:lvl1pPr>
            <a:lvl2pPr marL="1069454" indent="0" algn="ctr">
              <a:buNone/>
              <a:defRPr sz="4678"/>
            </a:lvl2pPr>
            <a:lvl3pPr marL="2138909" indent="0" algn="ctr">
              <a:buNone/>
              <a:defRPr sz="4210"/>
            </a:lvl3pPr>
            <a:lvl4pPr marL="3208363" indent="0" algn="ctr">
              <a:buNone/>
              <a:defRPr sz="3743"/>
            </a:lvl4pPr>
            <a:lvl5pPr marL="4277817" indent="0" algn="ctr">
              <a:buNone/>
              <a:defRPr sz="3743"/>
            </a:lvl5pPr>
            <a:lvl6pPr marL="5347272" indent="0" algn="ctr">
              <a:buNone/>
              <a:defRPr sz="3743"/>
            </a:lvl6pPr>
            <a:lvl7pPr marL="6416725" indent="0" algn="ctr">
              <a:buNone/>
              <a:defRPr sz="3743"/>
            </a:lvl7pPr>
            <a:lvl8pPr marL="7486180" indent="0" algn="ctr">
              <a:buNone/>
              <a:defRPr sz="3743"/>
            </a:lvl8pPr>
            <a:lvl9pPr marL="8555633" indent="0" algn="ctr">
              <a:buNone/>
              <a:defRPr sz="374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A846-1767-4241-850A-1B6560E3E3D9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7571-03B8-9140-AA43-40F0B5C7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005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A846-1767-4241-850A-1B6560E3E3D9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7571-03B8-9140-AA43-40F0B5C7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35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314" y="7547789"/>
            <a:ext cx="18447485" cy="12593645"/>
          </a:xfrm>
        </p:spPr>
        <p:txBody>
          <a:bodyPr anchor="b"/>
          <a:lstStyle>
            <a:lvl1pPr>
              <a:defRPr sz="1403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9314" y="20260574"/>
            <a:ext cx="18447485" cy="6622701"/>
          </a:xfrm>
        </p:spPr>
        <p:txBody>
          <a:bodyPr/>
          <a:lstStyle>
            <a:lvl1pPr marL="0" indent="0">
              <a:buNone/>
              <a:defRPr sz="5614">
                <a:solidFill>
                  <a:schemeClr val="tx1"/>
                </a:solidFill>
              </a:defRPr>
            </a:lvl1pPr>
            <a:lvl2pPr marL="1069454" indent="0">
              <a:buNone/>
              <a:defRPr sz="4678">
                <a:solidFill>
                  <a:schemeClr val="tx1">
                    <a:tint val="75000"/>
                  </a:schemeClr>
                </a:solidFill>
              </a:defRPr>
            </a:lvl2pPr>
            <a:lvl3pPr marL="2138909" indent="0">
              <a:buNone/>
              <a:defRPr sz="4210">
                <a:solidFill>
                  <a:schemeClr val="tx1">
                    <a:tint val="75000"/>
                  </a:schemeClr>
                </a:solidFill>
              </a:defRPr>
            </a:lvl3pPr>
            <a:lvl4pPr marL="3208363" indent="0">
              <a:buNone/>
              <a:defRPr sz="3743">
                <a:solidFill>
                  <a:schemeClr val="tx1">
                    <a:tint val="75000"/>
                  </a:schemeClr>
                </a:solidFill>
              </a:defRPr>
            </a:lvl4pPr>
            <a:lvl5pPr marL="4277817" indent="0">
              <a:buNone/>
              <a:defRPr sz="3743">
                <a:solidFill>
                  <a:schemeClr val="tx1">
                    <a:tint val="75000"/>
                  </a:schemeClr>
                </a:solidFill>
              </a:defRPr>
            </a:lvl5pPr>
            <a:lvl6pPr marL="5347272" indent="0">
              <a:buNone/>
              <a:defRPr sz="3743">
                <a:solidFill>
                  <a:schemeClr val="tx1">
                    <a:tint val="75000"/>
                  </a:schemeClr>
                </a:solidFill>
              </a:defRPr>
            </a:lvl6pPr>
            <a:lvl7pPr marL="6416725" indent="0">
              <a:buNone/>
              <a:defRPr sz="3743">
                <a:solidFill>
                  <a:schemeClr val="tx1">
                    <a:tint val="75000"/>
                  </a:schemeClr>
                </a:solidFill>
              </a:defRPr>
            </a:lvl7pPr>
            <a:lvl8pPr marL="7486180" indent="0">
              <a:buNone/>
              <a:defRPr sz="3743">
                <a:solidFill>
                  <a:schemeClr val="tx1">
                    <a:tint val="75000"/>
                  </a:schemeClr>
                </a:solidFill>
              </a:defRPr>
            </a:lvl8pPr>
            <a:lvl9pPr marL="8555633" indent="0">
              <a:buNone/>
              <a:defRPr sz="37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A846-1767-4241-850A-1B6560E3E3D9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7571-03B8-9140-AA43-40F0B5C7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894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452" y="8059375"/>
            <a:ext cx="9090065" cy="1920934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7871" y="8059375"/>
            <a:ext cx="9090065" cy="1920934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A846-1767-4241-850A-1B6560E3E3D9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7571-03B8-9140-AA43-40F0B5C7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496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238" y="1611882"/>
            <a:ext cx="18447485" cy="585180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241" y="7421634"/>
            <a:ext cx="9048289" cy="3637228"/>
          </a:xfrm>
        </p:spPr>
        <p:txBody>
          <a:bodyPr anchor="b"/>
          <a:lstStyle>
            <a:lvl1pPr marL="0" indent="0">
              <a:buNone/>
              <a:defRPr sz="5614" b="1"/>
            </a:lvl1pPr>
            <a:lvl2pPr marL="1069454" indent="0">
              <a:buNone/>
              <a:defRPr sz="4678" b="1"/>
            </a:lvl2pPr>
            <a:lvl3pPr marL="2138909" indent="0">
              <a:buNone/>
              <a:defRPr sz="4210" b="1"/>
            </a:lvl3pPr>
            <a:lvl4pPr marL="3208363" indent="0">
              <a:buNone/>
              <a:defRPr sz="3743" b="1"/>
            </a:lvl4pPr>
            <a:lvl5pPr marL="4277817" indent="0">
              <a:buNone/>
              <a:defRPr sz="3743" b="1"/>
            </a:lvl5pPr>
            <a:lvl6pPr marL="5347272" indent="0">
              <a:buNone/>
              <a:defRPr sz="3743" b="1"/>
            </a:lvl6pPr>
            <a:lvl7pPr marL="6416725" indent="0">
              <a:buNone/>
              <a:defRPr sz="3743" b="1"/>
            </a:lvl7pPr>
            <a:lvl8pPr marL="7486180" indent="0">
              <a:buNone/>
              <a:defRPr sz="3743" b="1"/>
            </a:lvl8pPr>
            <a:lvl9pPr marL="8555633" indent="0">
              <a:buNone/>
              <a:defRPr sz="374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3241" y="11058864"/>
            <a:ext cx="9048289" cy="162659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7873" y="7421634"/>
            <a:ext cx="9092851" cy="3637228"/>
          </a:xfrm>
        </p:spPr>
        <p:txBody>
          <a:bodyPr anchor="b"/>
          <a:lstStyle>
            <a:lvl1pPr marL="0" indent="0">
              <a:buNone/>
              <a:defRPr sz="5614" b="1"/>
            </a:lvl1pPr>
            <a:lvl2pPr marL="1069454" indent="0">
              <a:buNone/>
              <a:defRPr sz="4678" b="1"/>
            </a:lvl2pPr>
            <a:lvl3pPr marL="2138909" indent="0">
              <a:buNone/>
              <a:defRPr sz="4210" b="1"/>
            </a:lvl3pPr>
            <a:lvl4pPr marL="3208363" indent="0">
              <a:buNone/>
              <a:defRPr sz="3743" b="1"/>
            </a:lvl4pPr>
            <a:lvl5pPr marL="4277817" indent="0">
              <a:buNone/>
              <a:defRPr sz="3743" b="1"/>
            </a:lvl5pPr>
            <a:lvl6pPr marL="5347272" indent="0">
              <a:buNone/>
              <a:defRPr sz="3743" b="1"/>
            </a:lvl6pPr>
            <a:lvl7pPr marL="6416725" indent="0">
              <a:buNone/>
              <a:defRPr sz="3743" b="1"/>
            </a:lvl7pPr>
            <a:lvl8pPr marL="7486180" indent="0">
              <a:buNone/>
              <a:defRPr sz="3743" b="1"/>
            </a:lvl8pPr>
            <a:lvl9pPr marL="8555633" indent="0">
              <a:buNone/>
              <a:defRPr sz="374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7873" y="11058864"/>
            <a:ext cx="9092851" cy="162659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A846-1767-4241-850A-1B6560E3E3D9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7571-03B8-9140-AA43-40F0B5C7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723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A846-1767-4241-850A-1B6560E3E3D9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7571-03B8-9140-AA43-40F0B5C7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524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A846-1767-4241-850A-1B6560E3E3D9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7571-03B8-9140-AA43-40F0B5C7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376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237" y="2018348"/>
            <a:ext cx="6898312" cy="7064216"/>
          </a:xfrm>
        </p:spPr>
        <p:txBody>
          <a:bodyPr anchor="b"/>
          <a:lstStyle>
            <a:lvl1pPr>
              <a:defRPr sz="748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2852" y="4359078"/>
            <a:ext cx="10827871" cy="21515024"/>
          </a:xfrm>
        </p:spPr>
        <p:txBody>
          <a:bodyPr/>
          <a:lstStyle>
            <a:lvl1pPr>
              <a:defRPr sz="7485"/>
            </a:lvl1pPr>
            <a:lvl2pPr>
              <a:defRPr sz="6549"/>
            </a:lvl2pPr>
            <a:lvl3pPr>
              <a:defRPr sz="5614"/>
            </a:lvl3pPr>
            <a:lvl4pPr>
              <a:defRPr sz="4678"/>
            </a:lvl4pPr>
            <a:lvl5pPr>
              <a:defRPr sz="4678"/>
            </a:lvl5pPr>
            <a:lvl6pPr>
              <a:defRPr sz="4678"/>
            </a:lvl6pPr>
            <a:lvl7pPr>
              <a:defRPr sz="4678"/>
            </a:lvl7pPr>
            <a:lvl8pPr>
              <a:defRPr sz="4678"/>
            </a:lvl8pPr>
            <a:lvl9pPr>
              <a:defRPr sz="4678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237" y="9082565"/>
            <a:ext cx="6898312" cy="16826573"/>
          </a:xfrm>
        </p:spPr>
        <p:txBody>
          <a:bodyPr/>
          <a:lstStyle>
            <a:lvl1pPr marL="0" indent="0">
              <a:buNone/>
              <a:defRPr sz="3743"/>
            </a:lvl1pPr>
            <a:lvl2pPr marL="1069454" indent="0">
              <a:buNone/>
              <a:defRPr sz="3275"/>
            </a:lvl2pPr>
            <a:lvl3pPr marL="2138909" indent="0">
              <a:buNone/>
              <a:defRPr sz="2807"/>
            </a:lvl3pPr>
            <a:lvl4pPr marL="3208363" indent="0">
              <a:buNone/>
              <a:defRPr sz="2339"/>
            </a:lvl4pPr>
            <a:lvl5pPr marL="4277817" indent="0">
              <a:buNone/>
              <a:defRPr sz="2339"/>
            </a:lvl5pPr>
            <a:lvl6pPr marL="5347272" indent="0">
              <a:buNone/>
              <a:defRPr sz="2339"/>
            </a:lvl6pPr>
            <a:lvl7pPr marL="6416725" indent="0">
              <a:buNone/>
              <a:defRPr sz="2339"/>
            </a:lvl7pPr>
            <a:lvl8pPr marL="7486180" indent="0">
              <a:buNone/>
              <a:defRPr sz="2339"/>
            </a:lvl8pPr>
            <a:lvl9pPr marL="8555633" indent="0">
              <a:buNone/>
              <a:defRPr sz="233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A846-1767-4241-850A-1B6560E3E3D9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7571-03B8-9140-AA43-40F0B5C7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984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4A5B7-2FB4-C5FA-1A9F-81CA51804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EED22-2AB1-A544-1899-B830B1ABB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66BF6-D373-609A-3E91-890F55C85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07AB-CB54-457D-A008-EEE1246B4A5A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DF6A1-8A59-1A79-7E7A-0265BA01A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33AF3-120F-7294-3320-5D0792E8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BEF0-A697-49F9-A23E-01446F5CB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8289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237" y="2018348"/>
            <a:ext cx="6898312" cy="7064216"/>
          </a:xfrm>
        </p:spPr>
        <p:txBody>
          <a:bodyPr anchor="b"/>
          <a:lstStyle>
            <a:lvl1pPr>
              <a:defRPr sz="748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2852" y="4359078"/>
            <a:ext cx="10827871" cy="21515024"/>
          </a:xfrm>
        </p:spPr>
        <p:txBody>
          <a:bodyPr anchor="t"/>
          <a:lstStyle>
            <a:lvl1pPr marL="0" indent="0">
              <a:buNone/>
              <a:defRPr sz="7485"/>
            </a:lvl1pPr>
            <a:lvl2pPr marL="1069454" indent="0">
              <a:buNone/>
              <a:defRPr sz="6549"/>
            </a:lvl2pPr>
            <a:lvl3pPr marL="2138909" indent="0">
              <a:buNone/>
              <a:defRPr sz="5614"/>
            </a:lvl3pPr>
            <a:lvl4pPr marL="3208363" indent="0">
              <a:buNone/>
              <a:defRPr sz="4678"/>
            </a:lvl4pPr>
            <a:lvl5pPr marL="4277817" indent="0">
              <a:buNone/>
              <a:defRPr sz="4678"/>
            </a:lvl5pPr>
            <a:lvl6pPr marL="5347272" indent="0">
              <a:buNone/>
              <a:defRPr sz="4678"/>
            </a:lvl6pPr>
            <a:lvl7pPr marL="6416725" indent="0">
              <a:buNone/>
              <a:defRPr sz="4678"/>
            </a:lvl7pPr>
            <a:lvl8pPr marL="7486180" indent="0">
              <a:buNone/>
              <a:defRPr sz="4678"/>
            </a:lvl8pPr>
            <a:lvl9pPr marL="8555633" indent="0">
              <a:buNone/>
              <a:defRPr sz="4678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237" y="9082565"/>
            <a:ext cx="6898312" cy="16826573"/>
          </a:xfrm>
        </p:spPr>
        <p:txBody>
          <a:bodyPr/>
          <a:lstStyle>
            <a:lvl1pPr marL="0" indent="0">
              <a:buNone/>
              <a:defRPr sz="3743"/>
            </a:lvl1pPr>
            <a:lvl2pPr marL="1069454" indent="0">
              <a:buNone/>
              <a:defRPr sz="3275"/>
            </a:lvl2pPr>
            <a:lvl3pPr marL="2138909" indent="0">
              <a:buNone/>
              <a:defRPr sz="2807"/>
            </a:lvl3pPr>
            <a:lvl4pPr marL="3208363" indent="0">
              <a:buNone/>
              <a:defRPr sz="2339"/>
            </a:lvl4pPr>
            <a:lvl5pPr marL="4277817" indent="0">
              <a:buNone/>
              <a:defRPr sz="2339"/>
            </a:lvl5pPr>
            <a:lvl6pPr marL="5347272" indent="0">
              <a:buNone/>
              <a:defRPr sz="2339"/>
            </a:lvl6pPr>
            <a:lvl7pPr marL="6416725" indent="0">
              <a:buNone/>
              <a:defRPr sz="2339"/>
            </a:lvl7pPr>
            <a:lvl8pPr marL="7486180" indent="0">
              <a:buNone/>
              <a:defRPr sz="2339"/>
            </a:lvl8pPr>
            <a:lvl9pPr marL="8555633" indent="0">
              <a:buNone/>
              <a:defRPr sz="233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A846-1767-4241-850A-1B6560E3E3D9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7571-03B8-9140-AA43-40F0B5C7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867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A846-1767-4241-850A-1B6560E3E3D9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7571-03B8-9140-AA43-40F0B5C7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084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6066" y="1611875"/>
            <a:ext cx="4611871" cy="256568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454" y="1611875"/>
            <a:ext cx="13568259" cy="256568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A846-1767-4241-850A-1B6560E3E3D9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7571-03B8-9140-AA43-40F0B5C7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5697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tical 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20E1EC8-4D0A-B673-0597-C300268910B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58325" y="3225368"/>
            <a:ext cx="3249269" cy="2526087"/>
          </a:xfrm>
          <a:prstGeom prst="corner">
            <a:avLst>
              <a:gd name="adj1" fmla="val 50000"/>
              <a:gd name="adj2" fmla="val 265423"/>
            </a:avLst>
          </a:prstGeom>
        </p:spPr>
        <p:txBody>
          <a:bodyPr>
            <a:noAutofit/>
          </a:bodyPr>
          <a:lstStyle>
            <a:lvl1pPr marL="0" indent="0" algn="ctr">
              <a:buNone/>
              <a:defRPr sz="480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1pPr>
          </a:lstStyle>
          <a:p>
            <a:pPr marL="0" marR="0" lvl="0" indent="0" algn="ctr" defTabSz="2138909" rtl="0" eaLnBrk="1" fontAlgn="auto" latinLnBrk="0" hangingPunct="1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logo if applicable</a:t>
            </a:r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5E877B-DB9A-7796-7810-DD72ED1F54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477" y="602693"/>
            <a:ext cx="20673435" cy="2571513"/>
          </a:xfrm>
        </p:spPr>
        <p:txBody>
          <a:bodyPr>
            <a:normAutofit/>
          </a:bodyPr>
          <a:lstStyle>
            <a:lvl1pPr algn="ctr">
              <a:defRPr sz="508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add title text here</a:t>
            </a:r>
            <a:br>
              <a:rPr lang="en-GB" dirty="0"/>
            </a:br>
            <a:r>
              <a:rPr lang="en-GB" dirty="0"/>
              <a:t>(title should be less than 100 characters)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2B1C00C-0B66-E8CD-409C-98B78A1029D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8323" y="7822407"/>
            <a:ext cx="6688814" cy="20258512"/>
          </a:xfrm>
        </p:spPr>
        <p:txBody>
          <a:bodyPr>
            <a:normAutofit/>
          </a:bodyPr>
          <a:lstStyle>
            <a:lvl1pPr marL="0" indent="0">
              <a:buNone/>
              <a:defRPr sz="4239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add text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E6C0BFA-BF04-665E-49A4-D6EDD4C2FA9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349787" y="7822407"/>
            <a:ext cx="6688814" cy="20258512"/>
          </a:xfrm>
        </p:spPr>
        <p:txBody>
          <a:bodyPr>
            <a:normAutofit/>
          </a:bodyPr>
          <a:lstStyle>
            <a:lvl1pPr marL="0" indent="0">
              <a:buNone/>
              <a:defRPr sz="4239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add text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637551D5-C059-77B6-F2C0-9EFF31B087A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341252" y="7822406"/>
            <a:ext cx="6688814" cy="14599353"/>
          </a:xfrm>
        </p:spPr>
        <p:txBody>
          <a:bodyPr>
            <a:normAutofit/>
          </a:bodyPr>
          <a:lstStyle>
            <a:lvl1pPr marL="0" indent="0">
              <a:buNone/>
              <a:defRPr sz="4239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add text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13316ED3-18BB-A8B4-9E60-B53DC18860F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341253" y="23119316"/>
            <a:ext cx="4212511" cy="4961602"/>
          </a:xfrm>
        </p:spPr>
        <p:txBody>
          <a:bodyPr>
            <a:noAutofit/>
          </a:bodyPr>
          <a:lstStyle>
            <a:lvl1pPr marL="0" indent="0">
              <a:buNone/>
              <a:defRPr sz="2543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6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54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543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add text</a:t>
            </a:r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CBC94FBF-7E21-0C06-6DE6-A456AD34F410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8553762" y="23119315"/>
            <a:ext cx="2477150" cy="2484000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0" indent="0" algn="ctr">
              <a:buNone/>
              <a:defRPr sz="2261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  <a:p>
            <a:r>
              <a:rPr lang="en-GB" dirty="0"/>
              <a:t>Click to add </a:t>
            </a:r>
          </a:p>
          <a:p>
            <a:r>
              <a:rPr lang="en-GB" dirty="0"/>
              <a:t>Logo or QR-code  if </a:t>
            </a:r>
          </a:p>
          <a:p>
            <a:r>
              <a:rPr lang="en-GB" dirty="0"/>
              <a:t>applicable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1DCAEF03-B997-BB16-16D0-E4DF87FF36C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7477" y="6222206"/>
            <a:ext cx="6688814" cy="1510053"/>
          </a:xfrm>
        </p:spPr>
        <p:txBody>
          <a:bodyPr>
            <a:normAutofit/>
          </a:bodyPr>
          <a:lstStyle>
            <a:lvl1pPr marL="0" indent="0" algn="ctr">
              <a:buNone/>
              <a:defRPr sz="4239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add text</a:t>
            </a:r>
          </a:p>
        </p:txBody>
      </p:sp>
      <p:sp>
        <p:nvSpPr>
          <p:cNvPr id="20" name="Text Placeholder 9">
            <a:extLst>
              <a:ext uri="{FF2B5EF4-FFF2-40B4-BE49-F238E27FC236}">
                <a16:creationId xmlns:a16="http://schemas.microsoft.com/office/drawing/2014/main" id="{47A58D4F-8AE5-39CC-0DBF-9CF1BF54AF8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349787" y="6222206"/>
            <a:ext cx="6688814" cy="1510053"/>
          </a:xfrm>
        </p:spPr>
        <p:txBody>
          <a:bodyPr>
            <a:normAutofit/>
          </a:bodyPr>
          <a:lstStyle>
            <a:lvl1pPr marL="0" indent="0" algn="ctr">
              <a:buNone/>
              <a:defRPr sz="4239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add text</a:t>
            </a:r>
          </a:p>
        </p:txBody>
      </p:sp>
      <p:sp>
        <p:nvSpPr>
          <p:cNvPr id="21" name="Text Placeholder 9">
            <a:extLst>
              <a:ext uri="{FF2B5EF4-FFF2-40B4-BE49-F238E27FC236}">
                <a16:creationId xmlns:a16="http://schemas.microsoft.com/office/drawing/2014/main" id="{9BC4C9D6-0A65-0355-2C93-794568EB2FE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342098" y="6222206"/>
            <a:ext cx="6688814" cy="1510053"/>
          </a:xfrm>
        </p:spPr>
        <p:txBody>
          <a:bodyPr>
            <a:normAutofit/>
          </a:bodyPr>
          <a:lstStyle>
            <a:lvl1pPr marL="0" indent="0" algn="ctr">
              <a:buNone/>
              <a:defRPr sz="4239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add text</a:t>
            </a:r>
          </a:p>
        </p:txBody>
      </p:sp>
      <p:sp>
        <p:nvSpPr>
          <p:cNvPr id="5" name="Picture Placeholder 10">
            <a:extLst>
              <a:ext uri="{FF2B5EF4-FFF2-40B4-BE49-F238E27FC236}">
                <a16:creationId xmlns:a16="http://schemas.microsoft.com/office/drawing/2014/main" id="{4D335916-2160-5EB8-1EB1-30EA73E266A6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8553762" y="25603315"/>
            <a:ext cx="2477150" cy="2484000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0" indent="0" algn="ctr">
              <a:buNone/>
              <a:defRPr sz="2261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  <a:p>
            <a:r>
              <a:rPr lang="en-GB" dirty="0"/>
              <a:t>Click to add </a:t>
            </a:r>
          </a:p>
          <a:p>
            <a:r>
              <a:rPr lang="en-GB" dirty="0"/>
              <a:t>Logo or QR-code  if </a:t>
            </a:r>
          </a:p>
          <a:p>
            <a:r>
              <a:rPr lang="en-GB" dirty="0"/>
              <a:t>applicable</a:t>
            </a:r>
          </a:p>
        </p:txBody>
      </p:sp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545A7784-A915-FC99-60FE-03B89B313ED4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17780794" y="3225369"/>
            <a:ext cx="3249269" cy="2526087"/>
          </a:xfrm>
          <a:prstGeom prst="corner">
            <a:avLst>
              <a:gd name="adj1" fmla="val 50000"/>
              <a:gd name="adj2" fmla="val 265423"/>
            </a:avLst>
          </a:prstGeom>
        </p:spPr>
        <p:txBody>
          <a:bodyPr>
            <a:noAutofit/>
          </a:bodyPr>
          <a:lstStyle>
            <a:lvl1pPr marL="0" indent="0" algn="ctr">
              <a:buNone/>
              <a:defRPr sz="480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1pPr>
          </a:lstStyle>
          <a:p>
            <a:pPr marL="0" marR="0" lvl="0" indent="0" algn="ctr" defTabSz="2138909" rtl="0" eaLnBrk="1" fontAlgn="auto" latinLnBrk="0" hangingPunct="1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logo if applicable</a:t>
            </a:r>
          </a:p>
          <a:p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9EE3FDA-41DF-1EE5-BD72-02CC65BEECD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607594" y="3225368"/>
            <a:ext cx="14173200" cy="2571513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add authors and institutions here</a:t>
            </a:r>
          </a:p>
        </p:txBody>
      </p:sp>
    </p:spTree>
    <p:extLst>
      <p:ext uri="{BB962C8B-B14F-4D97-AF65-F5344CB8AC3E}">
        <p14:creationId xmlns:p14="http://schemas.microsoft.com/office/powerpoint/2010/main" val="13668624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241" y="7421635"/>
            <a:ext cx="9048289" cy="3637229"/>
          </a:xfrm>
        </p:spPr>
        <p:txBody>
          <a:bodyPr anchor="b"/>
          <a:lstStyle>
            <a:lvl1pPr marL="0" indent="0">
              <a:buNone/>
              <a:defRPr sz="5288" b="1"/>
            </a:lvl1pPr>
            <a:lvl2pPr marL="1007476" indent="0">
              <a:buNone/>
              <a:defRPr sz="4407" b="1"/>
            </a:lvl2pPr>
            <a:lvl3pPr marL="2014954" indent="0">
              <a:buNone/>
              <a:defRPr sz="3966" b="1"/>
            </a:lvl3pPr>
            <a:lvl4pPr marL="3022432" indent="0">
              <a:buNone/>
              <a:defRPr sz="3525" b="1"/>
            </a:lvl4pPr>
            <a:lvl5pPr marL="4029908" indent="0">
              <a:buNone/>
              <a:defRPr sz="3525" b="1"/>
            </a:lvl5pPr>
            <a:lvl6pPr marL="5037385" indent="0">
              <a:buNone/>
              <a:defRPr sz="3525" b="1"/>
            </a:lvl6pPr>
            <a:lvl7pPr marL="6044862" indent="0">
              <a:buNone/>
              <a:defRPr sz="3525" b="1"/>
            </a:lvl7pPr>
            <a:lvl8pPr marL="7052340" indent="0">
              <a:buNone/>
              <a:defRPr sz="3525" b="1"/>
            </a:lvl8pPr>
            <a:lvl9pPr marL="8059816" indent="0">
              <a:buNone/>
              <a:defRPr sz="35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3241" y="11058866"/>
            <a:ext cx="9048289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7874" y="7421635"/>
            <a:ext cx="9092851" cy="3637229"/>
          </a:xfrm>
        </p:spPr>
        <p:txBody>
          <a:bodyPr anchor="b"/>
          <a:lstStyle>
            <a:lvl1pPr marL="0" indent="0">
              <a:buNone/>
              <a:defRPr sz="5288" b="1"/>
            </a:lvl1pPr>
            <a:lvl2pPr marL="1007476" indent="0">
              <a:buNone/>
              <a:defRPr sz="4407" b="1"/>
            </a:lvl2pPr>
            <a:lvl3pPr marL="2014954" indent="0">
              <a:buNone/>
              <a:defRPr sz="3966" b="1"/>
            </a:lvl3pPr>
            <a:lvl4pPr marL="3022432" indent="0">
              <a:buNone/>
              <a:defRPr sz="3525" b="1"/>
            </a:lvl4pPr>
            <a:lvl5pPr marL="4029908" indent="0">
              <a:buNone/>
              <a:defRPr sz="3525" b="1"/>
            </a:lvl5pPr>
            <a:lvl6pPr marL="5037385" indent="0">
              <a:buNone/>
              <a:defRPr sz="3525" b="1"/>
            </a:lvl6pPr>
            <a:lvl7pPr marL="6044862" indent="0">
              <a:buNone/>
              <a:defRPr sz="3525" b="1"/>
            </a:lvl7pPr>
            <a:lvl8pPr marL="7052340" indent="0">
              <a:buNone/>
              <a:defRPr sz="3525" b="1"/>
            </a:lvl8pPr>
            <a:lvl9pPr marL="8059816" indent="0">
              <a:buNone/>
              <a:defRPr sz="35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7874" y="11058866"/>
            <a:ext cx="9092851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A846-1767-4241-850A-1B6560E3E3D9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7571-03B8-9140-AA43-40F0B5C7DA3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5CE4B043-03B2-F847-3A87-33BB18D8E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252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26FDA-1A6A-00A1-FECA-DE186B1F1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9090" y="7548018"/>
            <a:ext cx="18447778" cy="12592763"/>
          </a:xfrm>
        </p:spPr>
        <p:txBody>
          <a:bodyPr anchor="b"/>
          <a:lstStyle>
            <a:lvl1pPr>
              <a:defRPr sz="4239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917AEC-6C1E-ED40-2F12-AC4C9EE63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59090" y="20259876"/>
            <a:ext cx="18447778" cy="6624458"/>
          </a:xfrm>
        </p:spPr>
        <p:txBody>
          <a:bodyPr/>
          <a:lstStyle>
            <a:lvl1pPr marL="0" indent="0">
              <a:buNone/>
              <a:defRPr sz="1696">
                <a:solidFill>
                  <a:schemeClr val="tx1">
                    <a:tint val="75000"/>
                  </a:schemeClr>
                </a:solidFill>
              </a:defRPr>
            </a:lvl1pPr>
            <a:lvl2pPr marL="323034" indent="0">
              <a:buNone/>
              <a:defRPr sz="1413">
                <a:solidFill>
                  <a:schemeClr val="tx1">
                    <a:tint val="75000"/>
                  </a:schemeClr>
                </a:solidFill>
              </a:defRPr>
            </a:lvl2pPr>
            <a:lvl3pPr marL="646068" indent="0">
              <a:buNone/>
              <a:defRPr sz="1272">
                <a:solidFill>
                  <a:schemeClr val="tx1">
                    <a:tint val="75000"/>
                  </a:schemeClr>
                </a:solidFill>
              </a:defRPr>
            </a:lvl3pPr>
            <a:lvl4pPr marL="969101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4pPr>
            <a:lvl5pPr marL="1292134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5pPr>
            <a:lvl6pPr marL="1615168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6pPr>
            <a:lvl7pPr marL="1938202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7pPr>
            <a:lvl8pPr marL="2261236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8pPr>
            <a:lvl9pPr marL="2584268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9DBA3-A990-D567-869B-088BA23A3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07AB-CB54-457D-A008-EEE1246B4A5A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FDB6D-898B-8891-63B2-B4A5F1FA8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9FD75-D4E2-DCA6-D14E-5A6308AE4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BEF0-A697-49F9-A23E-01446F5CB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53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73C73-23AB-C6BB-CDD1-A07ABE46E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E04F9-465B-35EF-B148-D429D0C6AD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70305" y="8060358"/>
            <a:ext cx="9169496" cy="1920823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E305F8-AE23-475A-ED45-34356D2B3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47468" y="8060358"/>
            <a:ext cx="9170617" cy="1920823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BDE7AA-F81A-769C-89F2-28936721B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07AB-CB54-457D-A008-EEE1246B4A5A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2F9E94-FE28-12E5-41A1-BA256F7B7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1445E3-7ECA-9CF9-9349-1B3822347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BEF0-A697-49F9-A23E-01446F5CB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998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77FBB-8840-FCD3-46B6-C6C85703C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671" y="1611174"/>
            <a:ext cx="18446657" cy="585145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ADDEC-2BB3-A8AE-301A-A5313501A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3669" y="7422183"/>
            <a:ext cx="9048372" cy="3635812"/>
          </a:xfrm>
        </p:spPr>
        <p:txBody>
          <a:bodyPr anchor="b"/>
          <a:lstStyle>
            <a:lvl1pPr marL="0" indent="0">
              <a:buNone/>
              <a:defRPr sz="1696" b="1"/>
            </a:lvl1pPr>
            <a:lvl2pPr marL="323034" indent="0">
              <a:buNone/>
              <a:defRPr sz="1413" b="1"/>
            </a:lvl2pPr>
            <a:lvl3pPr marL="646068" indent="0">
              <a:buNone/>
              <a:defRPr sz="1272" b="1"/>
            </a:lvl3pPr>
            <a:lvl4pPr marL="969101" indent="0">
              <a:buNone/>
              <a:defRPr sz="1130" b="1"/>
            </a:lvl4pPr>
            <a:lvl5pPr marL="1292134" indent="0">
              <a:buNone/>
              <a:defRPr sz="1130" b="1"/>
            </a:lvl5pPr>
            <a:lvl6pPr marL="1615168" indent="0">
              <a:buNone/>
              <a:defRPr sz="1130" b="1"/>
            </a:lvl6pPr>
            <a:lvl7pPr marL="1938202" indent="0">
              <a:buNone/>
              <a:defRPr sz="1130" b="1"/>
            </a:lvl7pPr>
            <a:lvl8pPr marL="2261236" indent="0">
              <a:buNone/>
              <a:defRPr sz="1130" b="1"/>
            </a:lvl8pPr>
            <a:lvl9pPr marL="2584268" indent="0">
              <a:buNone/>
              <a:defRPr sz="113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6D844F-528E-0AAD-2281-993AA1B6BF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73669" y="11057993"/>
            <a:ext cx="9048372" cy="1626677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3DC271-FEF0-5FB1-72EF-698C38CCF4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828217" y="7422183"/>
            <a:ext cx="9092111" cy="3635812"/>
          </a:xfrm>
        </p:spPr>
        <p:txBody>
          <a:bodyPr anchor="b"/>
          <a:lstStyle>
            <a:lvl1pPr marL="0" indent="0">
              <a:buNone/>
              <a:defRPr sz="1696" b="1"/>
            </a:lvl1pPr>
            <a:lvl2pPr marL="323034" indent="0">
              <a:buNone/>
              <a:defRPr sz="1413" b="1"/>
            </a:lvl2pPr>
            <a:lvl3pPr marL="646068" indent="0">
              <a:buNone/>
              <a:defRPr sz="1272" b="1"/>
            </a:lvl3pPr>
            <a:lvl4pPr marL="969101" indent="0">
              <a:buNone/>
              <a:defRPr sz="1130" b="1"/>
            </a:lvl4pPr>
            <a:lvl5pPr marL="1292134" indent="0">
              <a:buNone/>
              <a:defRPr sz="1130" b="1"/>
            </a:lvl5pPr>
            <a:lvl6pPr marL="1615168" indent="0">
              <a:buNone/>
              <a:defRPr sz="1130" b="1"/>
            </a:lvl6pPr>
            <a:lvl7pPr marL="1938202" indent="0">
              <a:buNone/>
              <a:defRPr sz="1130" b="1"/>
            </a:lvl7pPr>
            <a:lvl8pPr marL="2261236" indent="0">
              <a:buNone/>
              <a:defRPr sz="1130" b="1"/>
            </a:lvl8pPr>
            <a:lvl9pPr marL="2584268" indent="0">
              <a:buNone/>
              <a:defRPr sz="113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B67DD4-93EA-4E4B-AA4F-5714BE348B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828217" y="11057993"/>
            <a:ext cx="9092111" cy="1626677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A91769-8017-D8ED-D093-7E7B434B6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07AB-CB54-457D-A008-EEE1246B4A5A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3B5E45-5C72-7E00-BEDB-6A562B40E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B38628-08E5-28E7-60FE-9327F92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BEF0-A697-49F9-A23E-01446F5CB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10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3E89D-42E0-EC70-C60A-34A3089BE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F6B347-7402-84FA-AD1C-A691013C9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07AB-CB54-457D-A008-EEE1246B4A5A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1870D6-F18B-5BEC-EC3D-93332FFD0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6C0AC6-644D-5263-0D89-A2A997D05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BEF0-A697-49F9-A23E-01446F5CB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989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B61F78-F031-F6C0-3506-30E2F9AB3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07AB-CB54-457D-A008-EEE1246B4A5A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958467-C261-CC2B-DDE7-6EE75CC12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F87E3E-452F-93BF-8FA5-2558444A3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BEF0-A697-49F9-A23E-01446F5CB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128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ACBC6-3AD2-A22B-BABB-FCD212D71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670" y="2017898"/>
            <a:ext cx="6898431" cy="7064890"/>
          </a:xfrm>
        </p:spPr>
        <p:txBody>
          <a:bodyPr anchor="b"/>
          <a:lstStyle>
            <a:lvl1pPr>
              <a:defRPr sz="226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84420-128E-54B7-8711-68912B187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3235" y="4359379"/>
            <a:ext cx="10827093" cy="21513760"/>
          </a:xfrm>
        </p:spPr>
        <p:txBody>
          <a:bodyPr/>
          <a:lstStyle>
            <a:lvl1pPr>
              <a:defRPr sz="2261"/>
            </a:lvl1pPr>
            <a:lvl2pPr>
              <a:defRPr sz="1978"/>
            </a:lvl2pPr>
            <a:lvl3pPr>
              <a:defRPr sz="1696"/>
            </a:lvl3pPr>
            <a:lvl4pPr>
              <a:defRPr sz="1413"/>
            </a:lvl4pPr>
            <a:lvl5pPr>
              <a:defRPr sz="1413"/>
            </a:lvl5pPr>
            <a:lvl6pPr>
              <a:defRPr sz="1413"/>
            </a:lvl6pPr>
            <a:lvl7pPr>
              <a:defRPr sz="1413"/>
            </a:lvl7pPr>
            <a:lvl8pPr>
              <a:defRPr sz="1413"/>
            </a:lvl8pPr>
            <a:lvl9pPr>
              <a:defRPr sz="141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2A4D4F-92EE-03C7-E552-5D9B5B86B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73670" y="9082788"/>
            <a:ext cx="6898431" cy="16826304"/>
          </a:xfrm>
        </p:spPr>
        <p:txBody>
          <a:bodyPr/>
          <a:lstStyle>
            <a:lvl1pPr marL="0" indent="0">
              <a:buNone/>
              <a:defRPr sz="1130"/>
            </a:lvl1pPr>
            <a:lvl2pPr marL="323034" indent="0">
              <a:buNone/>
              <a:defRPr sz="989"/>
            </a:lvl2pPr>
            <a:lvl3pPr marL="646068" indent="0">
              <a:buNone/>
              <a:defRPr sz="848"/>
            </a:lvl3pPr>
            <a:lvl4pPr marL="969101" indent="0">
              <a:buNone/>
              <a:defRPr sz="707"/>
            </a:lvl4pPr>
            <a:lvl5pPr marL="1292134" indent="0">
              <a:buNone/>
              <a:defRPr sz="707"/>
            </a:lvl5pPr>
            <a:lvl6pPr marL="1615168" indent="0">
              <a:buNone/>
              <a:defRPr sz="707"/>
            </a:lvl6pPr>
            <a:lvl7pPr marL="1938202" indent="0">
              <a:buNone/>
              <a:defRPr sz="707"/>
            </a:lvl7pPr>
            <a:lvl8pPr marL="2261236" indent="0">
              <a:buNone/>
              <a:defRPr sz="707"/>
            </a:lvl8pPr>
            <a:lvl9pPr marL="2584268" indent="0">
              <a:buNone/>
              <a:defRPr sz="70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6AEFE5-38BD-2088-0D74-5BAC679A0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07AB-CB54-457D-A008-EEE1246B4A5A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43B99-F6C8-5131-1080-7C6BF78E2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907FE8-D526-2D03-F443-4C2B2C9F2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BEF0-A697-49F9-A23E-01446F5CB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6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16658-266A-BC0D-A84A-A8DC78916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670" y="2017898"/>
            <a:ext cx="6898431" cy="7064890"/>
          </a:xfrm>
        </p:spPr>
        <p:txBody>
          <a:bodyPr anchor="b"/>
          <a:lstStyle>
            <a:lvl1pPr>
              <a:defRPr sz="226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E0537D-F392-CE96-D606-792576FED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093235" y="4359379"/>
            <a:ext cx="10827093" cy="21513760"/>
          </a:xfrm>
        </p:spPr>
        <p:txBody>
          <a:bodyPr/>
          <a:lstStyle>
            <a:lvl1pPr marL="0" indent="0">
              <a:buNone/>
              <a:defRPr sz="2261"/>
            </a:lvl1pPr>
            <a:lvl2pPr marL="323034" indent="0">
              <a:buNone/>
              <a:defRPr sz="1978"/>
            </a:lvl2pPr>
            <a:lvl3pPr marL="646068" indent="0">
              <a:buNone/>
              <a:defRPr sz="1696"/>
            </a:lvl3pPr>
            <a:lvl4pPr marL="969101" indent="0">
              <a:buNone/>
              <a:defRPr sz="1413"/>
            </a:lvl4pPr>
            <a:lvl5pPr marL="1292134" indent="0">
              <a:buNone/>
              <a:defRPr sz="1413"/>
            </a:lvl5pPr>
            <a:lvl6pPr marL="1615168" indent="0">
              <a:buNone/>
              <a:defRPr sz="1413"/>
            </a:lvl6pPr>
            <a:lvl7pPr marL="1938202" indent="0">
              <a:buNone/>
              <a:defRPr sz="1413"/>
            </a:lvl7pPr>
            <a:lvl8pPr marL="2261236" indent="0">
              <a:buNone/>
              <a:defRPr sz="1413"/>
            </a:lvl8pPr>
            <a:lvl9pPr marL="2584268" indent="0">
              <a:buNone/>
              <a:defRPr sz="1413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CA944E-F92C-6847-5A57-E94DA8A5E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73670" y="9082788"/>
            <a:ext cx="6898431" cy="16826304"/>
          </a:xfrm>
        </p:spPr>
        <p:txBody>
          <a:bodyPr/>
          <a:lstStyle>
            <a:lvl1pPr marL="0" indent="0">
              <a:buNone/>
              <a:defRPr sz="1130"/>
            </a:lvl1pPr>
            <a:lvl2pPr marL="323034" indent="0">
              <a:buNone/>
              <a:defRPr sz="989"/>
            </a:lvl2pPr>
            <a:lvl3pPr marL="646068" indent="0">
              <a:buNone/>
              <a:defRPr sz="848"/>
            </a:lvl3pPr>
            <a:lvl4pPr marL="969101" indent="0">
              <a:buNone/>
              <a:defRPr sz="707"/>
            </a:lvl4pPr>
            <a:lvl5pPr marL="1292134" indent="0">
              <a:buNone/>
              <a:defRPr sz="707"/>
            </a:lvl5pPr>
            <a:lvl6pPr marL="1615168" indent="0">
              <a:buNone/>
              <a:defRPr sz="707"/>
            </a:lvl6pPr>
            <a:lvl7pPr marL="1938202" indent="0">
              <a:buNone/>
              <a:defRPr sz="707"/>
            </a:lvl7pPr>
            <a:lvl8pPr marL="2261236" indent="0">
              <a:buNone/>
              <a:defRPr sz="707"/>
            </a:lvl8pPr>
            <a:lvl9pPr marL="2584268" indent="0">
              <a:buNone/>
              <a:defRPr sz="70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E1E4D9-CCBA-BAC8-AE68-0E53535BE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07AB-CB54-457D-A008-EEE1246B4A5A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A16243-9042-C840-91AF-FC72B90E5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0CCFA0-310B-F7D0-8603-25BAE0A35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BEF0-A697-49F9-A23E-01446F5CB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90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2728AA-A115-8C29-AFCA-1C9BD85B9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5288" y="1"/>
            <a:ext cx="14911647" cy="5851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en-GB" sz="1272" b="1" kern="1200" dirty="0">
                <a:solidFill>
                  <a:srgbClr val="FFFFFF"/>
                </a:solidFill>
                <a:effectLst/>
                <a:latin typeface="Univers" panose="020B0503020202020204" pitchFamily="34" charset="0"/>
                <a:ea typeface="+mn-ea"/>
                <a:cs typeface="+mn-cs"/>
              </a:rPr>
              <a:t>Title should be less than 100 characters and sized 96 point and above, centred </a:t>
            </a:r>
            <a:endParaRPr lang="en-GB" dirty="0">
              <a:effectLst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06B8C0-4627-6BC9-06AA-B8A93FCF7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0305" y="8060358"/>
            <a:ext cx="18447778" cy="19208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7E10B-3E46-6D90-1C16-A2BD754BCA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70305" y="28059571"/>
            <a:ext cx="4812415" cy="16134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C07AB-CB54-457D-A008-EEE1246B4A5A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1FC97-AE0F-A5A4-B512-2A9BC6F88D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84605" y="28059571"/>
            <a:ext cx="7219183" cy="16134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E7678-C6DB-496C-CCD8-D9C99E5CEC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105668" y="28059571"/>
            <a:ext cx="4812415" cy="16134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FBEF0-A697-49F9-A23E-01446F5CB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23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0" algn="ctr" defTabSz="646068" rtl="0" eaLnBrk="1" latinLnBrk="0" hangingPunct="1">
        <a:lnSpc>
          <a:spcPct val="90000"/>
        </a:lnSpc>
        <a:spcBef>
          <a:spcPts val="0"/>
        </a:spcBef>
        <a:spcAft>
          <a:spcPts val="0"/>
        </a:spcAft>
        <a:buNone/>
        <a:defRPr sz="16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516" indent="-161516" algn="l" defTabSz="646068" rtl="0" eaLnBrk="1" latinLnBrk="0" hangingPunct="1">
        <a:lnSpc>
          <a:spcPct val="90000"/>
        </a:lnSpc>
        <a:spcBef>
          <a:spcPts val="707"/>
        </a:spcBef>
        <a:buFont typeface="Arial" panose="020B0604020202020204" pitchFamily="34" charset="0"/>
        <a:buChar char="•"/>
        <a:defRPr sz="1978" kern="1200">
          <a:solidFill>
            <a:schemeClr val="tx1"/>
          </a:solidFill>
          <a:latin typeface="+mn-lt"/>
          <a:ea typeface="+mn-ea"/>
          <a:cs typeface="+mn-cs"/>
        </a:defRPr>
      </a:lvl1pPr>
      <a:lvl2pPr marL="484550" indent="-161516" algn="l" defTabSz="646068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696" kern="1200">
          <a:solidFill>
            <a:schemeClr val="tx1"/>
          </a:solidFill>
          <a:latin typeface="+mn-lt"/>
          <a:ea typeface="+mn-ea"/>
          <a:cs typeface="+mn-cs"/>
        </a:defRPr>
      </a:lvl2pPr>
      <a:lvl3pPr marL="807584" indent="-161516" algn="l" defTabSz="646068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413" kern="1200">
          <a:solidFill>
            <a:schemeClr val="tx1"/>
          </a:solidFill>
          <a:latin typeface="+mn-lt"/>
          <a:ea typeface="+mn-ea"/>
          <a:cs typeface="+mn-cs"/>
        </a:defRPr>
      </a:lvl3pPr>
      <a:lvl4pPr marL="1130618" indent="-161516" algn="l" defTabSz="646068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2" kern="1200">
          <a:solidFill>
            <a:schemeClr val="tx1"/>
          </a:solidFill>
          <a:latin typeface="+mn-lt"/>
          <a:ea typeface="+mn-ea"/>
          <a:cs typeface="+mn-cs"/>
        </a:defRPr>
      </a:lvl4pPr>
      <a:lvl5pPr marL="1453651" indent="-161516" algn="l" defTabSz="646068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2" kern="1200">
          <a:solidFill>
            <a:schemeClr val="tx1"/>
          </a:solidFill>
          <a:latin typeface="+mn-lt"/>
          <a:ea typeface="+mn-ea"/>
          <a:cs typeface="+mn-cs"/>
        </a:defRPr>
      </a:lvl5pPr>
      <a:lvl6pPr marL="1776685" indent="-161516" algn="l" defTabSz="646068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2" kern="1200">
          <a:solidFill>
            <a:schemeClr val="tx1"/>
          </a:solidFill>
          <a:latin typeface="+mn-lt"/>
          <a:ea typeface="+mn-ea"/>
          <a:cs typeface="+mn-cs"/>
        </a:defRPr>
      </a:lvl6pPr>
      <a:lvl7pPr marL="2099717" indent="-161516" algn="l" defTabSz="646068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2" kern="1200">
          <a:solidFill>
            <a:schemeClr val="tx1"/>
          </a:solidFill>
          <a:latin typeface="+mn-lt"/>
          <a:ea typeface="+mn-ea"/>
          <a:cs typeface="+mn-cs"/>
        </a:defRPr>
      </a:lvl7pPr>
      <a:lvl8pPr marL="2422752" indent="-161516" algn="l" defTabSz="646068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2" kern="1200">
          <a:solidFill>
            <a:schemeClr val="tx1"/>
          </a:solidFill>
          <a:latin typeface="+mn-lt"/>
          <a:ea typeface="+mn-ea"/>
          <a:cs typeface="+mn-cs"/>
        </a:defRPr>
      </a:lvl8pPr>
      <a:lvl9pPr marL="2745784" indent="-161516" algn="l" defTabSz="646068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6068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1pPr>
      <a:lvl2pPr marL="323034" algn="l" defTabSz="646068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2pPr>
      <a:lvl3pPr marL="646068" algn="l" defTabSz="646068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3pPr>
      <a:lvl4pPr marL="969101" algn="l" defTabSz="646068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4pPr>
      <a:lvl5pPr marL="1292134" algn="l" defTabSz="646068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5pPr>
      <a:lvl6pPr marL="1615168" algn="l" defTabSz="646068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6pPr>
      <a:lvl7pPr marL="1938202" algn="l" defTabSz="646068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7pPr>
      <a:lvl8pPr marL="2261236" algn="l" defTabSz="646068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8pPr>
      <a:lvl9pPr marL="2584268" algn="l" defTabSz="646068" rtl="0" eaLnBrk="1" latinLnBrk="0" hangingPunct="1">
        <a:defRPr sz="12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453" y="1611882"/>
            <a:ext cx="18447485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453" y="8059375"/>
            <a:ext cx="18447485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453" y="28060645"/>
            <a:ext cx="481238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5A846-1767-4241-850A-1B6560E3E3D9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4904" y="28060645"/>
            <a:ext cx="7218581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5550" y="28060645"/>
            <a:ext cx="481238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87571-03B8-9140-AA43-40F0B5C7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3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677" r:id="rId13"/>
  </p:sldLayoutIdLst>
  <p:txStyles>
    <p:titleStyle>
      <a:lvl1pPr algn="l" defTabSz="2138909" rtl="0" eaLnBrk="1" latinLnBrk="0" hangingPunct="1">
        <a:lnSpc>
          <a:spcPct val="90000"/>
        </a:lnSpc>
        <a:spcBef>
          <a:spcPct val="0"/>
        </a:spcBef>
        <a:buNone/>
        <a:defRPr sz="102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727" indent="-534727" algn="l" defTabSz="2138909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9" kern="1200">
          <a:solidFill>
            <a:schemeClr val="tx1"/>
          </a:solidFill>
          <a:latin typeface="+mn-lt"/>
          <a:ea typeface="+mn-ea"/>
          <a:cs typeface="+mn-cs"/>
        </a:defRPr>
      </a:lvl1pPr>
      <a:lvl2pPr marL="1604181" indent="-534727" algn="l" defTabSz="2138909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5614" kern="1200">
          <a:solidFill>
            <a:schemeClr val="tx1"/>
          </a:solidFill>
          <a:latin typeface="+mn-lt"/>
          <a:ea typeface="+mn-ea"/>
          <a:cs typeface="+mn-cs"/>
        </a:defRPr>
      </a:lvl2pPr>
      <a:lvl3pPr marL="2673635" indent="-534727" algn="l" defTabSz="2138909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678" kern="1200">
          <a:solidFill>
            <a:schemeClr val="tx1"/>
          </a:solidFill>
          <a:latin typeface="+mn-lt"/>
          <a:ea typeface="+mn-ea"/>
          <a:cs typeface="+mn-cs"/>
        </a:defRPr>
      </a:lvl3pPr>
      <a:lvl4pPr marL="3743090" indent="-534727" algn="l" defTabSz="2138909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812543" indent="-534727" algn="l" defTabSz="2138909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881999" indent="-534727" algn="l" defTabSz="2138909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951452" indent="-534727" algn="l" defTabSz="2138909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8020906" indent="-534727" algn="l" defTabSz="2138909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9090361" indent="-534727" algn="l" defTabSz="2138909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909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1pPr>
      <a:lvl2pPr marL="1069454" algn="l" defTabSz="2138909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2pPr>
      <a:lvl3pPr marL="2138909" algn="l" defTabSz="2138909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3pPr>
      <a:lvl4pPr marL="3208363" algn="l" defTabSz="2138909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277817" algn="l" defTabSz="2138909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347272" algn="l" defTabSz="2138909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416725" algn="l" defTabSz="2138909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7486180" algn="l" defTabSz="2138909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8555633" algn="l" defTabSz="2138909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24A9873-20D2-599B-571B-D9EC4D3F916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DDFCC1-771B-9742-CED4-5A2A4DA545EF}"/>
              </a:ext>
            </a:extLst>
          </p:cNvPr>
          <p:cNvSpPr/>
          <p:nvPr/>
        </p:nvSpPr>
        <p:spPr>
          <a:xfrm>
            <a:off x="2" y="50006"/>
            <a:ext cx="21388387" cy="3214525"/>
          </a:xfrm>
          <a:prstGeom prst="rect">
            <a:avLst/>
          </a:prstGeom>
          <a:solidFill>
            <a:srgbClr val="3C557C"/>
          </a:solidFill>
          <a:ln w="57150">
            <a:solidFill>
              <a:srgbClr val="3C55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72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7D0130-E51E-22A2-AFC7-CA88B119B93C}"/>
              </a:ext>
            </a:extLst>
          </p:cNvPr>
          <p:cNvSpPr/>
          <p:nvPr/>
        </p:nvSpPr>
        <p:spPr>
          <a:xfrm>
            <a:off x="358324" y="6244625"/>
            <a:ext cx="6688814" cy="1487634"/>
          </a:xfrm>
          <a:prstGeom prst="rect">
            <a:avLst/>
          </a:prstGeom>
          <a:solidFill>
            <a:srgbClr val="3C557C"/>
          </a:solidFill>
          <a:ln w="19050">
            <a:solidFill>
              <a:srgbClr val="3C55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72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822D13F-6ADE-7620-EA0E-5BDE127BC146}"/>
              </a:ext>
            </a:extLst>
          </p:cNvPr>
          <p:cNvSpPr/>
          <p:nvPr/>
        </p:nvSpPr>
        <p:spPr>
          <a:xfrm>
            <a:off x="7355337" y="6244625"/>
            <a:ext cx="6683265" cy="1487634"/>
          </a:xfrm>
          <a:prstGeom prst="rect">
            <a:avLst/>
          </a:prstGeom>
          <a:solidFill>
            <a:srgbClr val="3C557C"/>
          </a:solidFill>
          <a:ln w="19050">
            <a:solidFill>
              <a:srgbClr val="3C55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72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65DE22-0B89-1ADE-F4B3-D2958AA86205}"/>
              </a:ext>
            </a:extLst>
          </p:cNvPr>
          <p:cNvSpPr/>
          <p:nvPr/>
        </p:nvSpPr>
        <p:spPr>
          <a:xfrm>
            <a:off x="14341253" y="6244625"/>
            <a:ext cx="6688814" cy="1487634"/>
          </a:xfrm>
          <a:prstGeom prst="rect">
            <a:avLst/>
          </a:prstGeom>
          <a:solidFill>
            <a:srgbClr val="3C557C"/>
          </a:solidFill>
          <a:ln w="19050">
            <a:solidFill>
              <a:srgbClr val="3C55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72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DD57CA9-BA17-929A-B7A1-97DE30C24686}"/>
              </a:ext>
            </a:extLst>
          </p:cNvPr>
          <p:cNvSpPr/>
          <p:nvPr/>
        </p:nvSpPr>
        <p:spPr>
          <a:xfrm>
            <a:off x="0" y="28548807"/>
            <a:ext cx="21388389" cy="1746410"/>
          </a:xfrm>
          <a:prstGeom prst="rect">
            <a:avLst/>
          </a:prstGeom>
          <a:solidFill>
            <a:srgbClr val="3C557C"/>
          </a:solidFill>
          <a:ln w="57150">
            <a:solidFill>
              <a:srgbClr val="3C55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1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B3DBD48-BEF0-1FD1-4584-1F9E83F9C976}"/>
              </a:ext>
            </a:extLst>
          </p:cNvPr>
          <p:cNvGrpSpPr>
            <a:grpSpLocks noChangeAspect="1"/>
          </p:cNvGrpSpPr>
          <p:nvPr/>
        </p:nvGrpSpPr>
        <p:grpSpPr>
          <a:xfrm>
            <a:off x="15030352" y="28967655"/>
            <a:ext cx="6081020" cy="830917"/>
            <a:chOff x="15517950" y="29034281"/>
            <a:chExt cx="5593421" cy="764291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A054D1A2-1F34-199F-B72C-A1D311B0A5E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358772" y="29034281"/>
              <a:ext cx="762001" cy="764291"/>
            </a:xfrm>
            <a:prstGeom prst="rect">
              <a:avLst/>
            </a:prstGeom>
          </p:spPr>
        </p:pic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AB78932C-522F-B549-CA69-24AB684308E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5517950" y="29049678"/>
              <a:ext cx="5593421" cy="696122"/>
              <a:chOff x="514288" y="1775352"/>
              <a:chExt cx="5192246" cy="646194"/>
            </a:xfrm>
          </p:grpSpPr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19557686-5E66-A607-85C9-E9DD98ED9EA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r="43141"/>
              <a:stretch/>
            </p:blipFill>
            <p:spPr>
              <a:xfrm>
                <a:off x="514288" y="1775352"/>
                <a:ext cx="2976518" cy="646194"/>
              </a:xfrm>
              <a:prstGeom prst="rect">
                <a:avLst/>
              </a:prstGeom>
            </p:spPr>
          </p:pic>
          <p:pic>
            <p:nvPicPr>
              <p:cNvPr id="25" name="Picture 24">
                <a:extLst>
                  <a:ext uri="{FF2B5EF4-FFF2-40B4-BE49-F238E27FC236}">
                    <a16:creationId xmlns:a16="http://schemas.microsoft.com/office/drawing/2014/main" id="{03975C46-8537-0246-6A1A-61671837F57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l="61022"/>
              <a:stretch/>
            </p:blipFill>
            <p:spPr>
              <a:xfrm>
                <a:off x="3645994" y="1775352"/>
                <a:ext cx="2060540" cy="646194"/>
              </a:xfrm>
              <a:prstGeom prst="rect">
                <a:avLst/>
              </a:prstGeom>
            </p:spPr>
          </p:pic>
        </p:grp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C664F675-3C65-5905-9261-521FD59C4B7B}"/>
              </a:ext>
            </a:extLst>
          </p:cNvPr>
          <p:cNvSpPr txBox="1"/>
          <p:nvPr/>
        </p:nvSpPr>
        <p:spPr>
          <a:xfrm>
            <a:off x="252411" y="28773790"/>
            <a:ext cx="101542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  <a:latin typeface="Nunito Sans" pitchFamily="2" charset="0"/>
              </a:rPr>
              <a:t>15</a:t>
            </a:r>
            <a:r>
              <a:rPr lang="en-GB" sz="4000" baseline="30000" dirty="0">
                <a:solidFill>
                  <a:schemeClr val="bg1"/>
                </a:solidFill>
                <a:latin typeface="Nunito Sans" pitchFamily="2" charset="0"/>
              </a:rPr>
              <a:t>th</a:t>
            </a:r>
            <a:r>
              <a:rPr lang="en-GB" sz="4000" dirty="0">
                <a:solidFill>
                  <a:schemeClr val="bg1"/>
                </a:solidFill>
                <a:latin typeface="Nunito Sans" pitchFamily="2" charset="0"/>
              </a:rPr>
              <a:t> World Conference on Injury Prevention and Safety Promotion</a:t>
            </a:r>
            <a:endParaRPr lang="en-GB" sz="4000" dirty="0">
              <a:solidFill>
                <a:schemeClr val="bg1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C04C879-D638-65A2-442E-11E2F023542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biLevel thresh="2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38049" r="55637"/>
          <a:stretch/>
        </p:blipFill>
        <p:spPr>
          <a:xfrm>
            <a:off x="10346532" y="28645406"/>
            <a:ext cx="382290" cy="165600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B68064BD-DCFE-06FD-A7B8-4B860A9F1EA0}"/>
              </a:ext>
            </a:extLst>
          </p:cNvPr>
          <p:cNvSpPr txBox="1"/>
          <p:nvPr/>
        </p:nvSpPr>
        <p:spPr>
          <a:xfrm>
            <a:off x="10729616" y="28973844"/>
            <a:ext cx="5013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  <a:latin typeface="Nunito Sans" pitchFamily="2" charset="0"/>
              </a:rPr>
              <a:t>New Delhi</a:t>
            </a:r>
            <a:endParaRPr lang="en-GB" sz="5400" dirty="0">
              <a:solidFill>
                <a:schemeClr val="bg1"/>
              </a:solidFill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6602E33-6AAC-1035-6AC2-657FB09F6BF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F7FE7F5-F1CF-11C2-0272-504B07BC3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8E7E7F-4ACD-EEE1-7170-7CE0F6FAA2E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9A5F66-D4D1-975F-F2A7-DF72F4C883E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29901C9-BD3E-2B71-74F5-2C82E3058EE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BAF8D58-793D-B836-327C-C0ED482EA5C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AF7442C-F435-8FA6-4A7A-F996672DAB5C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C3DBC0C-1390-5CCA-E88B-3F1975690C5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7F9B63D-EB17-7867-BAE8-F36A1E7770A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FCC4C6B-4A2A-EA7D-8249-2A4AA21975C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1E95E0D2-804A-949B-A054-6E5615AC1F6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A8BEEFE2-00BC-51C9-2FB8-38ED3AC18CB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590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5347</TotalTime>
  <Words>11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Franklin Gothic Book</vt:lpstr>
      <vt:lpstr>Franklin Gothic Medium</vt:lpstr>
      <vt:lpstr>Nunito Sans</vt:lpstr>
      <vt:lpstr>Univers</vt:lpstr>
      <vt:lpstr>Custom Design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Katrine Lofberg</dc:creator>
  <cp:lastModifiedBy>TECHNIANS</cp:lastModifiedBy>
  <cp:revision>93</cp:revision>
  <dcterms:created xsi:type="dcterms:W3CDTF">2019-11-11T01:47:31Z</dcterms:created>
  <dcterms:modified xsi:type="dcterms:W3CDTF">2024-05-21T10:39:35Z</dcterms:modified>
</cp:coreProperties>
</file>